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5"/>
  </p:notesMasterIdLst>
  <p:sldIdLst>
    <p:sldId id="362" r:id="rId3"/>
    <p:sldId id="369" r:id="rId4"/>
    <p:sldId id="370" r:id="rId5"/>
    <p:sldId id="325" r:id="rId6"/>
    <p:sldId id="344" r:id="rId7"/>
    <p:sldId id="353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42" r:id="rId16"/>
    <p:sldId id="348" r:id="rId17"/>
    <p:sldId id="349" r:id="rId18"/>
    <p:sldId id="346" r:id="rId19"/>
    <p:sldId id="345" r:id="rId20"/>
    <p:sldId id="347" r:id="rId21"/>
    <p:sldId id="337" r:id="rId22"/>
    <p:sldId id="350" r:id="rId23"/>
    <p:sldId id="3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658</Words>
  <Application>Microsoft Macintosh PowerPoint</Application>
  <PresentationFormat>Widescreen</PresentationFormat>
  <Paragraphs>108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389</cp:revision>
  <dcterms:created xsi:type="dcterms:W3CDTF">2014-04-01T15:39:24Z</dcterms:created>
  <dcterms:modified xsi:type="dcterms:W3CDTF">2020-11-17T15:33:57Z</dcterms:modified>
</cp:coreProperties>
</file>